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11"/>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6.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endParaRPr lang="en-US" sz="40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endPar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endParaRPr>
          </a:p>
        </p:txBody>
      </p:sp>
      <p:sp>
        <p:nvSpPr>
          <p:cNvPr id="93" name="Google Shape;93;p13"/>
          <p:cNvSpPr txBox="1"/>
          <p:nvPr/>
        </p:nvSpPr>
        <p:spPr>
          <a:xfrm>
            <a:off x="1723871" y="3683404"/>
            <a:ext cx="9039066"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rPr>
              <a:t>Presented By:</a:t>
            </a:r>
            <a:endPar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 </a:t>
            </a:r>
            <a:r>
              <a:rPr lang="en-IN" sz="2000" b="1">
                <a:solidFill>
                  <a:srgbClr val="2F5496"/>
                </a:solidFill>
                <a:latin typeface="Arial" panose="020B0604020202020204"/>
                <a:ea typeface="Arial" panose="020B0604020202020204"/>
                <a:cs typeface="Arial" panose="020B0604020202020204"/>
                <a:sym typeface="Arial" panose="020B0604020202020204"/>
              </a:rPr>
              <a:t>Shivaranjani M</a:t>
            </a:r>
            <a:r>
              <a:rPr lang="en-US" sz="2000" b="1">
                <a:solidFill>
                  <a:srgbClr val="2F5496"/>
                </a:solidFill>
                <a:latin typeface="Arial" panose="020B0604020202020204"/>
                <a:ea typeface="Arial" panose="020B0604020202020204"/>
                <a:cs typeface="Arial" panose="020B0604020202020204"/>
                <a:sym typeface="Arial" panose="020B0604020202020204"/>
              </a:rPr>
              <a:t> – </a:t>
            </a:r>
            <a:r>
              <a:rPr lang="en-IN" altLang="en-US" sz="2000" b="1">
                <a:solidFill>
                  <a:srgbClr val="2F5496"/>
                </a:solidFill>
                <a:latin typeface="Arial" panose="020B0604020202020204"/>
                <a:ea typeface="Arial" panose="020B0604020202020204"/>
                <a:cs typeface="Arial" panose="020B0604020202020204"/>
                <a:sym typeface="Arial" panose="020B0604020202020204"/>
              </a:rPr>
              <a:t>au</a:t>
            </a:r>
            <a:r>
              <a:rPr lang="en-US" sz="2000" b="1">
                <a:solidFill>
                  <a:srgbClr val="2F5496"/>
                </a:solidFill>
                <a:latin typeface="Arial" panose="020B0604020202020204"/>
                <a:ea typeface="Arial" panose="020B0604020202020204"/>
                <a:cs typeface="Arial" panose="020B0604020202020204"/>
                <a:sym typeface="Arial" panose="020B0604020202020204"/>
              </a:rPr>
              <a:t>810021</a:t>
            </a:r>
            <a:r>
              <a:rPr lang="en-IN" altLang="en-US" sz="2000" b="1">
                <a:solidFill>
                  <a:srgbClr val="2F5496"/>
                </a:solidFill>
                <a:latin typeface="Arial" panose="020B0604020202020204"/>
                <a:ea typeface="Arial" panose="020B0604020202020204"/>
                <a:cs typeface="Arial" panose="020B0604020202020204"/>
                <a:sym typeface="Arial" panose="020B0604020202020204"/>
              </a:rPr>
              <a:t>237038</a:t>
            </a:r>
            <a:endParaRPr lang="en-IN" altLang="en-US" sz="2000" b="1">
              <a:solidFill>
                <a:srgbClr val="2F5496"/>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IN" altLang="en-US" sz="2000" b="1">
                <a:solidFill>
                  <a:srgbClr val="2F5496"/>
                </a:solidFill>
                <a:latin typeface="Arial" panose="020B0604020202020204"/>
                <a:ea typeface="Arial" panose="020B0604020202020204"/>
                <a:cs typeface="Arial" panose="020B0604020202020204"/>
                <a:sym typeface="Arial" panose="020B0604020202020204"/>
              </a:rPr>
              <a:t>  Anna University, BIT Campus, Tiruchirappalli.</a:t>
            </a:r>
            <a:endParaRPr lang="en-IN" alt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Guided By: Ramar Bose Sr. AI Master Trainer   </a:t>
            </a:r>
            <a:endParaRPr 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endParaRPr lang="en-US" sz="2000" b="1">
              <a:latin typeface="Arial" panose="020B0604020202020204"/>
              <a:ea typeface="Arial" panose="020B0604020202020204"/>
              <a:cs typeface="Arial" panose="020B0604020202020204"/>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lang="en-US" sz="2600">
              <a:latin typeface="Arial" panose="020B0604020202020204"/>
              <a:ea typeface="Arial" panose="020B0604020202020204"/>
              <a:cs typeface="Arial" panose="020B0604020202020204"/>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9" name="Google Shape;129;p18"/>
          <p:cNvSpPr txBox="1">
            <a:spLocks noGrp="1"/>
          </p:cNvSpPr>
          <p:nvPr>
            <p:ph type="subTitle" idx="1"/>
          </p:nvPr>
        </p:nvSpPr>
        <p:spPr>
          <a:xfrm>
            <a:off x="69850" y="4448810"/>
            <a:ext cx="11152505" cy="55181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https://youtu.be/pWTt2qPs138</a:t>
            </a:r>
            <a:endParaRPr lang="en-US" sz="2600">
              <a:latin typeface="Arial" panose="020B0604020202020204"/>
              <a:ea typeface="Arial" panose="020B0604020202020204"/>
              <a:cs typeface="Arial" panose="020B0604020202020204"/>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
        <p:nvSpPr>
          <p:cNvPr id="3" name="Text Box 2"/>
          <p:cNvSpPr txBox="1"/>
          <p:nvPr/>
        </p:nvSpPr>
        <p:spPr>
          <a:xfrm>
            <a:off x="3888105" y="3981450"/>
            <a:ext cx="4064000" cy="306705"/>
          </a:xfrm>
          <a:prstGeom prst="rect">
            <a:avLst/>
          </a:prstGeom>
          <a:noFill/>
        </p:spPr>
        <p:txBody>
          <a:bodyPr wrap="square" rtlCol="0">
            <a:spAutoFit/>
          </a:bodyPr>
          <a:p>
            <a:r>
              <a:rPr lang="en-IN" altLang="en-US"/>
              <a:t> </a:t>
            </a:r>
            <a:endParaRPr lang="en-IN" altLang="en-US"/>
          </a:p>
        </p:txBody>
      </p:sp>
      <p:sp>
        <p:nvSpPr>
          <p:cNvPr id="2" name="Google Shape;128;p18"/>
          <p:cNvSpPr txBox="1">
            <a:spLocks noGrp="1"/>
          </p:cNvSpPr>
          <p:nvPr/>
        </p:nvSpPr>
        <p:spPr>
          <a:xfrm>
            <a:off x="1348355" y="3347293"/>
            <a:ext cx="9144000" cy="823034"/>
          </a:xfrm>
          <a:prstGeom prst="rect">
            <a:avLst/>
          </a:prstGeom>
          <a:noFill/>
          <a:ln>
            <a:noFill/>
          </a:ln>
        </p:spPr>
        <p:txBody>
          <a:bodyPr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a:lnSpc>
                <a:spcPct val="90000"/>
              </a:lnSpc>
              <a:spcBef>
                <a:spcPts val="0"/>
              </a:spcBef>
              <a:spcAft>
                <a:spcPts val="0"/>
              </a:spcAft>
              <a:buClr>
                <a:schemeClr val="accent1"/>
              </a:buClr>
              <a:buSzPts val="4400"/>
              <a:buFont typeface="Arial" panose="020B0604020202020204"/>
              <a:buNone/>
            </a:pPr>
            <a:r>
              <a:rPr lang="en-IN" altLang="en-US" sz="4400" b="1">
                <a:solidFill>
                  <a:schemeClr val="accent1"/>
                </a:solidFill>
                <a:latin typeface="Arial" panose="020B0604020202020204"/>
                <a:ea typeface="Arial" panose="020B0604020202020204"/>
                <a:cs typeface="Arial" panose="020B0604020202020204"/>
                <a:sym typeface="Arial" panose="020B0604020202020204"/>
              </a:rPr>
              <a:t>YouTube </a:t>
            </a:r>
            <a:r>
              <a:rPr lang="en-US" sz="4400" b="1">
                <a:solidFill>
                  <a:schemeClr val="accent1"/>
                </a:solidFill>
                <a:latin typeface="Arial" panose="020B0604020202020204"/>
                <a:ea typeface="Arial" panose="020B0604020202020204"/>
                <a:cs typeface="Arial" panose="020B0604020202020204"/>
                <a:sym typeface="Arial" panose="020B0604020202020204"/>
              </a:rPr>
              <a:t>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5" name="Google Shape;129;p18"/>
          <p:cNvSpPr txBox="1">
            <a:spLocks noGrp="1"/>
          </p:cNvSpPr>
          <p:nvPr/>
        </p:nvSpPr>
        <p:spPr>
          <a:xfrm>
            <a:off x="601345" y="2068830"/>
            <a:ext cx="11152505" cy="551815"/>
          </a:xfrm>
          <a:prstGeom prst="rect">
            <a:avLst/>
          </a:prstGeom>
          <a:noFill/>
          <a:ln>
            <a:noFill/>
          </a:ln>
        </p:spPr>
        <p:txBody>
          <a:bodyPr wrap="square" lIns="91425" tIns="45700" rIns="91425" bIns="45700" anchor="t" anchorCtr="0">
            <a:normAutofit/>
          </a:bodyPr>
          <a:lstStyle>
            <a:defPPr marR="0" lvl="0" algn="l" rtl="0">
              <a:lnSpc>
                <a:spcPct val="100000"/>
              </a:lnSpc>
              <a:spcBef>
                <a:spcPts val="0"/>
              </a:spcBef>
              <a:spcAft>
                <a:spcPts val="0"/>
              </a:spcAft>
            </a:defPPr>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marL="0" lvl="0" indent="0" algn="ctr"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https://github.com/shivaranjanimathiyazhagan/Shivaranjani-M/tree/main</a:t>
            </a:r>
            <a:endParaRPr lang="en-US" sz="2600">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7" name="Shivaranjani-M_au810021237038 Shivaranjani M.ipynb at main · shivaranjanimathiyazhagan_Shivaranjani-M - Google Chrome 2024-04-23 16-04-32 - Copy">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2519045" y="1860550"/>
            <a:ext cx="7395845" cy="392938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mc:Choice>
    <mc:Fallback>
      <p:transition/>
    </mc:Fallback>
  </mc:AlternateContent>
  <p:timing>
    <p:tnLst>
      <p:par>
        <p:cTn id="1" dur="indefinite" restart="never" nodeType="tmRoot">
          <p:childTnLst>
            <p:video fullScrn="0">
              <p:cMediaNode>
                <p:cTn id="2" fill="hold" display="1">
                  <p:stCondLst>
                    <p:cond delay="indefinite"/>
                  </p:stCondLst>
                </p:cTn>
                <p:tgtEl>
                  <p:spTgt spid="7"/>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lang="en-US" sz="2600">
              <a:latin typeface="Arial" panose="020B0604020202020204"/>
              <a:ea typeface="Arial" panose="020B0604020202020204"/>
              <a:cs typeface="Arial" panose="020B0604020202020204"/>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3516</Words>
  <Application>WPS Presentation</Application>
  <PresentationFormat>Widescreen</PresentationFormat>
  <Paragraphs>88</Paragraphs>
  <Slides>11</Slides>
  <Notes>11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32_2021_ Priyanka S</cp:lastModifiedBy>
  <cp:revision>9</cp:revision>
  <dcterms:created xsi:type="dcterms:W3CDTF">2024-04-19T03:54:00Z</dcterms:created>
  <dcterms:modified xsi:type="dcterms:W3CDTF">2024-04-23T10:36:32Z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51A3FC3051E14BA5802412F6F15B1CEA_13</vt:lpwstr>
  </property>
  <property fmtid="{D5CDD505-2E9C-101B-9397-08002B2CF9AE}" pid="3" name="KSOProductBuildVer">
    <vt:lpwstr>1033-12.2.0.16731</vt:lpwstr>
  </property>
</Properties>
</file>